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gFyokTqTRt3qWTbTkEBo3CbF7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d74e8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d74e8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b7f20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b7f20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72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about 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ross join.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Warning about efficiency.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x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ample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ARNING ABOUT EFFICIENCY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cross 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cross all the rows from the first table with all the rows from the second table, therefore is computationally very expensive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are going to use frequently the query resulting from a cross join, consider creating a temporary table with the result.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d74e8dc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d74e8dc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d74e8dc1_0_0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 Mon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Get all the possible combinations of unique types and 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operations (not null):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Get first the tables you need, and then cross join them.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If the query takes time, consider creating temporary tables.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b7f2097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b7f2097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b7f2097_0_1"/>
          <p:cNvSpPr txBox="1"/>
          <p:nvPr/>
        </p:nvSpPr>
        <p:spPr>
          <a:xfrm>
            <a:off x="579750" y="1463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bank.dtype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distinct type </a:t>
            </a: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type </a:t>
            </a: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not in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('',' ');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bank.doperation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distinct operation </a:t>
            </a: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operation </a:t>
            </a: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not in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('',' ');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bank.dtype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cross join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bank.doperation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 sz="1500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type;</a:t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